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5" r:id="rId4"/>
    <p:sldId id="264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4EBAF6-9845-4773-95AF-64C514036A03}" v="3" dt="2023-08-31T21:23:13.6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sworth, Tricia" userId="01d6a956-2361-406b-8257-931c99b3a1b5" providerId="ADAL" clId="{254EBAF6-9845-4773-95AF-64C514036A03}"/>
    <pc:docChg chg="custSel addSld modSld">
      <pc:chgData name="Ellsworth, Tricia" userId="01d6a956-2361-406b-8257-931c99b3a1b5" providerId="ADAL" clId="{254EBAF6-9845-4773-95AF-64C514036A03}" dt="2023-08-31T21:24:02.102" v="29" actId="1076"/>
      <pc:docMkLst>
        <pc:docMk/>
      </pc:docMkLst>
      <pc:sldChg chg="modSp mod">
        <pc:chgData name="Ellsworth, Tricia" userId="01d6a956-2361-406b-8257-931c99b3a1b5" providerId="ADAL" clId="{254EBAF6-9845-4773-95AF-64C514036A03}" dt="2023-08-31T21:22:58.106" v="18" actId="122"/>
        <pc:sldMkLst>
          <pc:docMk/>
          <pc:sldMk cId="2870615916" sldId="256"/>
        </pc:sldMkLst>
        <pc:spChg chg="mod">
          <ac:chgData name="Ellsworth, Tricia" userId="01d6a956-2361-406b-8257-931c99b3a1b5" providerId="ADAL" clId="{254EBAF6-9845-4773-95AF-64C514036A03}" dt="2023-08-31T21:22:58.106" v="18" actId="122"/>
          <ac:spMkLst>
            <pc:docMk/>
            <pc:sldMk cId="2870615916" sldId="256"/>
            <ac:spMk id="2" creationId="{4033F072-51E5-FD19-0FDD-7C64DAEBBC06}"/>
          </ac:spMkLst>
        </pc:spChg>
        <pc:spChg chg="mod">
          <ac:chgData name="Ellsworth, Tricia" userId="01d6a956-2361-406b-8257-931c99b3a1b5" providerId="ADAL" clId="{254EBAF6-9845-4773-95AF-64C514036A03}" dt="2023-08-31T21:22:32.348" v="1"/>
          <ac:spMkLst>
            <pc:docMk/>
            <pc:sldMk cId="2870615916" sldId="256"/>
            <ac:spMk id="3" creationId="{F5F941DA-3238-8305-9B70-C01888FEC6ED}"/>
          </ac:spMkLst>
        </pc:spChg>
      </pc:sldChg>
      <pc:sldChg chg="delSp modSp mod modClrScheme chgLayout">
        <pc:chgData name="Ellsworth, Tricia" userId="01d6a956-2361-406b-8257-931c99b3a1b5" providerId="ADAL" clId="{254EBAF6-9845-4773-95AF-64C514036A03}" dt="2023-08-31T21:23:40.941" v="25" actId="14100"/>
        <pc:sldMkLst>
          <pc:docMk/>
          <pc:sldMk cId="1425120812" sldId="257"/>
        </pc:sldMkLst>
        <pc:spChg chg="del">
          <ac:chgData name="Ellsworth, Tricia" userId="01d6a956-2361-406b-8257-931c99b3a1b5" providerId="ADAL" clId="{254EBAF6-9845-4773-95AF-64C514036A03}" dt="2023-08-31T21:23:23.568" v="22" actId="700"/>
          <ac:spMkLst>
            <pc:docMk/>
            <pc:sldMk cId="1425120812" sldId="257"/>
            <ac:spMk id="6" creationId="{3F1ABE34-335E-40A9-8B49-6F4517140E6A}"/>
          </ac:spMkLst>
        </pc:spChg>
        <pc:picChg chg="mod modCrop">
          <ac:chgData name="Ellsworth, Tricia" userId="01d6a956-2361-406b-8257-931c99b3a1b5" providerId="ADAL" clId="{254EBAF6-9845-4773-95AF-64C514036A03}" dt="2023-08-31T21:23:40.941" v="25" actId="14100"/>
          <ac:picMkLst>
            <pc:docMk/>
            <pc:sldMk cId="1425120812" sldId="257"/>
            <ac:picMk id="4" creationId="{2705C810-8C1E-447A-8A40-06D25937EA32}"/>
          </ac:picMkLst>
        </pc:picChg>
        <pc:picChg chg="del">
          <ac:chgData name="Ellsworth, Tricia" userId="01d6a956-2361-406b-8257-931c99b3a1b5" providerId="ADAL" clId="{254EBAF6-9845-4773-95AF-64C514036A03}" dt="2023-08-31T21:23:11.958" v="20" actId="21"/>
          <ac:picMkLst>
            <pc:docMk/>
            <pc:sldMk cId="1425120812" sldId="257"/>
            <ac:picMk id="5" creationId="{9A3DC48E-030E-45DE-AC7E-C6C99B5E58A8}"/>
          </ac:picMkLst>
        </pc:picChg>
      </pc:sldChg>
      <pc:sldChg chg="modSp">
        <pc:chgData name="Ellsworth, Tricia" userId="01d6a956-2361-406b-8257-931c99b3a1b5" providerId="ADAL" clId="{254EBAF6-9845-4773-95AF-64C514036A03}" dt="2023-08-31T21:22:32.348" v="1"/>
        <pc:sldMkLst>
          <pc:docMk/>
          <pc:sldMk cId="705341148" sldId="264"/>
        </pc:sldMkLst>
        <pc:spChg chg="mod">
          <ac:chgData name="Ellsworth, Tricia" userId="01d6a956-2361-406b-8257-931c99b3a1b5" providerId="ADAL" clId="{254EBAF6-9845-4773-95AF-64C514036A03}" dt="2023-08-31T21:22:32.348" v="1"/>
          <ac:spMkLst>
            <pc:docMk/>
            <pc:sldMk cId="705341148" sldId="264"/>
            <ac:spMk id="2" creationId="{18AF9681-E0A8-43DF-A3D8-3FEEF2EE4B0B}"/>
          </ac:spMkLst>
        </pc:spChg>
      </pc:sldChg>
      <pc:sldChg chg="addSp delSp modSp new mod modClrScheme chgLayout">
        <pc:chgData name="Ellsworth, Tricia" userId="01d6a956-2361-406b-8257-931c99b3a1b5" providerId="ADAL" clId="{254EBAF6-9845-4773-95AF-64C514036A03}" dt="2023-08-31T21:24:02.102" v="29" actId="1076"/>
        <pc:sldMkLst>
          <pc:docMk/>
          <pc:sldMk cId="2551243763" sldId="265"/>
        </pc:sldMkLst>
        <pc:spChg chg="del">
          <ac:chgData name="Ellsworth, Tricia" userId="01d6a956-2361-406b-8257-931c99b3a1b5" providerId="ADAL" clId="{254EBAF6-9845-4773-95AF-64C514036A03}" dt="2023-08-31T21:23:23.568" v="22" actId="700"/>
          <ac:spMkLst>
            <pc:docMk/>
            <pc:sldMk cId="2551243763" sldId="265"/>
            <ac:spMk id="2" creationId="{76C083C3-7E07-D58F-7545-CFAFE58E393B}"/>
          </ac:spMkLst>
        </pc:spChg>
        <pc:picChg chg="add mod modCrop">
          <ac:chgData name="Ellsworth, Tricia" userId="01d6a956-2361-406b-8257-931c99b3a1b5" providerId="ADAL" clId="{254EBAF6-9845-4773-95AF-64C514036A03}" dt="2023-08-31T21:24:02.102" v="29" actId="1076"/>
          <ac:picMkLst>
            <pc:docMk/>
            <pc:sldMk cId="2551243763" sldId="265"/>
            <ac:picMk id="3" creationId="{C750730D-0AF9-F84F-3A77-DEFBA32673D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CEAEB-4738-450E-AB36-E981B7D9BB81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09EF5-1F5B-43D6-8840-CD518B972BB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4251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CEAEB-4738-450E-AB36-E981B7D9BB81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09EF5-1F5B-43D6-8840-CD518B972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55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CEAEB-4738-450E-AB36-E981B7D9BB81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09EF5-1F5B-43D6-8840-CD518B972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947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CEAEB-4738-450E-AB36-E981B7D9BB81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09EF5-1F5B-43D6-8840-CD518B972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44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CEAEB-4738-450E-AB36-E981B7D9BB81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09EF5-1F5B-43D6-8840-CD518B972BB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5742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CEAEB-4738-450E-AB36-E981B7D9BB81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09EF5-1F5B-43D6-8840-CD518B972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70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CEAEB-4738-450E-AB36-E981B7D9BB81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09EF5-1F5B-43D6-8840-CD518B972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308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CEAEB-4738-450E-AB36-E981B7D9BB81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09EF5-1F5B-43D6-8840-CD518B972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07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CEAEB-4738-450E-AB36-E981B7D9BB81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09EF5-1F5B-43D6-8840-CD518B972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349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405079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65CEAEB-4738-450E-AB36-E981B7D9BB81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309EF5-1F5B-43D6-8840-CD518B972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840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1">
              <a:lumMod val="50000"/>
              <a:lumOff val="5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5CEAEB-4738-450E-AB36-E981B7D9BB81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309EF5-1F5B-43D6-8840-CD518B972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42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5CEAEB-4738-450E-AB36-E981B7D9BB81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C309EF5-1F5B-43D6-8840-CD518B972BB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74016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3F072-51E5-FD19-0FDD-7C64DAEBBC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Why should I learn to type?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F941DA-3238-8305-9B70-C01888FEC6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615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705C810-8C1E-447A-8A40-06D25937EA3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601" t="21432" r="33463" b="27375"/>
          <a:stretch/>
        </p:blipFill>
        <p:spPr>
          <a:xfrm>
            <a:off x="2461825" y="142268"/>
            <a:ext cx="7366618" cy="6071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120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3">
            <a:extLst>
              <a:ext uri="{FF2B5EF4-FFF2-40B4-BE49-F238E27FC236}">
                <a16:creationId xmlns:a16="http://schemas.microsoft.com/office/drawing/2014/main" id="{C750730D-0AF9-F84F-3A77-DEFBA32673D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928" t="21596" r="32611" b="17678"/>
          <a:stretch/>
        </p:blipFill>
        <p:spPr>
          <a:xfrm>
            <a:off x="2715201" y="160931"/>
            <a:ext cx="6332601" cy="6099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243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F9681-E0A8-43DF-A3D8-3FEEF2EE4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 Why Should I Learn to Type Review Packet</a:t>
            </a:r>
          </a:p>
        </p:txBody>
      </p:sp>
    </p:spTree>
    <p:extLst>
      <p:ext uri="{BB962C8B-B14F-4D97-AF65-F5344CB8AC3E}">
        <p14:creationId xmlns:p14="http://schemas.microsoft.com/office/powerpoint/2010/main" val="70534114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E3DA18C2-75F1-4980-A5F0-165F6F71DE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</TotalTime>
  <Words>16</Words>
  <Application>Microsoft Office PowerPoint</Application>
  <PresentationFormat>Widescreen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Calibri Light</vt:lpstr>
      <vt:lpstr>Retrospect</vt:lpstr>
      <vt:lpstr>Why should I learn to type?</vt:lpstr>
      <vt:lpstr>PowerPoint Presentation</vt:lpstr>
      <vt:lpstr>PowerPoint Presentation</vt:lpstr>
      <vt:lpstr>Complete Why Should I Learn to Type Review Packet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– Why should I learn to type?</dc:title>
  <dc:creator>Ellsworth, Tricia</dc:creator>
  <cp:lastModifiedBy>Ellsworth, Tricia</cp:lastModifiedBy>
  <cp:revision>1</cp:revision>
  <dcterms:created xsi:type="dcterms:W3CDTF">2023-08-31T21:21:45Z</dcterms:created>
  <dcterms:modified xsi:type="dcterms:W3CDTF">2023-08-31T21:24:02Z</dcterms:modified>
</cp:coreProperties>
</file>